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371600"/>
            <a:ext cx="786384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Modules, pages and roles for Connect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468880"/>
            <a:ext cx="78638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Plan-based screen access for registered companies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206240"/>
            <a:ext cx="786384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9C2D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nexZentekSubscription_fe (Connect)  |  evergreen_pos_be  |  5 October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2A44"/>
          </a:solidFill>
        </p:spPr>
      </p:sp>
      <p:sp>
        <p:nvSpPr>
          <p:cNvPr id="3" name="Text 1"/>
          <p:cNvSpPr txBox="1"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What we are building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51560"/>
            <a:ext cx="64008" cy="160020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14300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Super admin in Connect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50876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Creates modules, adds pages under each module, and creates roles by choosing pages.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05156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54880" y="1051560"/>
            <a:ext cx="64008" cy="160020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937760" y="114300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Plans decide modules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50876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Each SaaS plan lists the modules a company may use. Pages come from those modules.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83464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834640"/>
            <a:ext cx="64008" cy="1600200"/>
          </a:xfrm>
          <a:prstGeom prst="rect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29260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4BB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Company registration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329184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The chosen plan seeds the company database with the allowed screens and default roles.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54880" y="283464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2834640"/>
            <a:ext cx="64008" cy="1600200"/>
          </a:xfrm>
          <a:prstGeom prst="rect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37760" y="29260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4BB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Company users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937760" y="329184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See the roles created by super admin, and only the screens their role and plan allow.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2A44"/>
          </a:solidFill>
        </p:spPr>
      </p:sp>
      <p:sp>
        <p:nvSpPr>
          <p:cNvPr id="3" name="Text 1"/>
          <p:cNvSpPr txBox="1"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Architecture: from catalog to company screens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2377440" cy="10972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1. Module catalog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Super admin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2834640" y="1554480"/>
            <a:ext cx="457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&gt;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3291840" y="118872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91840" y="1188720"/>
            <a:ext cx="2377440" cy="10972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2. Pages per module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Super admin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669280" y="1554480"/>
            <a:ext cx="457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&gt;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26480" y="118872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26480" y="1188720"/>
            <a:ext cx="2377440" cy="10972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3. Plan to modules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Super admin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292608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7200" y="2926080"/>
            <a:ext cx="2377440" cy="10972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4. Role templates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Pages per role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834640" y="3291840"/>
            <a:ext cx="457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&gt;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3291840" y="292608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291840" y="2926080"/>
            <a:ext cx="2377440" cy="10972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5. Company registers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 selected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669280" y="3291840"/>
            <a:ext cx="457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&gt;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6126480" y="2926080"/>
            <a:ext cx="2377440" cy="1097280"/>
          </a:xfrm>
          <a:prstGeom prst="roundRect">
            <a:avLst>
              <a:gd name="adj" fmla="val 6667"/>
            </a:avLst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126480" y="2926080"/>
            <a:ext cx="2377440" cy="10972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6. Company DB seeded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Screens + roles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675120" y="2331720"/>
            <a:ext cx="36576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v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4389120"/>
            <a:ext cx="82296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Teal = managed in Connect by super admin. Purple = happens per company.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2A44"/>
          </a:solidFill>
        </p:spPr>
      </p:sp>
      <p:sp>
        <p:nvSpPr>
          <p:cNvPr id="3" name="Text 1"/>
          <p:cNvSpPr txBox="1"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Super admin screens to build in Connect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51560"/>
            <a:ext cx="64008" cy="160020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14300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Modules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50876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Create, edit, enable or disable. Fields: key, label, order. Examples: POS, ecommerce, landscaping, expenses, common.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05156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54880" y="1051560"/>
            <a:ext cx="64008" cy="160020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937760" y="114300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Pages (screens)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50876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Register ID, label, path, routes and parent under a module. Draft until published.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83464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834640"/>
            <a:ext cx="64008" cy="1600200"/>
          </a:xfrm>
          <a:prstGeom prst="rect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29260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4BB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Plans and modules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329184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Extend SaaS Plans so each plan ticks the modules it includes. Shows resulting page count.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54880" y="2834640"/>
            <a:ext cx="3931920" cy="1600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2834640"/>
            <a:ext cx="64008" cy="1600200"/>
          </a:xfrm>
          <a:prstGeom prst="rect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37760" y="29260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4BB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Roles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937760" y="3291840"/>
            <a:ext cx="3657600" cy="10515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Create a role, pick pages grouped by module, save with revision. Show affected companies.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2A44"/>
          </a:solidFill>
        </p:spPr>
      </p:sp>
      <p:sp>
        <p:nvSpPr>
          <p:cNvPr id="3" name="Text 1"/>
          <p:cNvSpPr txBox="1"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Company registration and default setup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0058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005840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005840"/>
            <a:ext cx="7315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Company registers and selects a plan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1609344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609344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1609344"/>
            <a:ext cx="7315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 resolves to its allowed modules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212848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2212848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2212848"/>
            <a:ext cx="7315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Company database is created (existing provisioning)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2816352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81635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2816352"/>
            <a:ext cx="7315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Seed access config with role templates, filtered to plan modules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3419856"/>
            <a:ext cx="457200" cy="4572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3419856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3419856"/>
            <a:ext cx="7315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Create the company owner with the admin role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4023360"/>
            <a:ext cx="457200" cy="4572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4023360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80160" y="4023360"/>
            <a:ext cx="7315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Owner signs in: roles and permitted screens appear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2A44"/>
          </a:solidFill>
        </p:spPr>
      </p:sp>
      <p:sp>
        <p:nvSpPr>
          <p:cNvPr id="3" name="Text 1"/>
          <p:cNvSpPr txBox="1"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Data stored and the access rule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3931920" cy="338328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51560"/>
            <a:ext cx="64008" cy="338328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14300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Where data lives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508760"/>
            <a:ext cx="3657600" cy="2834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Platform DB: modules, screens, plans with modules, role templates, catalog revision, audit.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Company DB: its own access config (roles, screen grants, revision) seeded at registration.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Existing tenant roles are never overwritten by template edits.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051560"/>
            <a:ext cx="3931920" cy="338328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54880" y="1051560"/>
            <a:ext cx="64008" cy="3383280"/>
          </a:xfrm>
          <a:prstGeom prst="rect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937760" y="114300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4BB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Effective screens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508760"/>
            <a:ext cx="3657600" cy="2834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Role grants AND plan modules AND published screens.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Upgrade: new module screens appear but stay ungranted until chosen.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Downgrade: screens hide, grants are kept.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The backend must enforce this; today it does not intersect plan modules.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2A44"/>
          </a:solidFill>
        </p:spPr>
      </p:sp>
      <p:sp>
        <p:nvSpPr>
          <p:cNvPr id="3" name="Text 1"/>
          <p:cNvSpPr txBox="1"/>
          <p:nvPr/>
        </p:nvSpPr>
        <p:spPr>
          <a:xfrm>
            <a:off x="457200" y="9144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Delivery phases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005840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005840"/>
            <a:ext cx="384048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Module and page catalog + admin pages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029200" y="1005840"/>
            <a:ext cx="36576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Super admin manages modules and pages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609344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1609344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609344"/>
            <a:ext cx="384048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 to module mapping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029200" y="1609344"/>
            <a:ext cx="36576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Plans show included modules and pages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212848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7200" y="2212848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212848"/>
            <a:ext cx="384048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Role templates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029200" y="2212848"/>
            <a:ext cx="36576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Roles created with page grants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2816352"/>
            <a:ext cx="457200" cy="4572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7200" y="281635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816352"/>
            <a:ext cx="384048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Registration seeding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029200" y="2816352"/>
            <a:ext cx="36576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New company gets screens and roles by plan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3419856"/>
            <a:ext cx="457200" cy="4572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57200" y="3419856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3419856"/>
            <a:ext cx="384048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F3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Plan change, enforcement, tests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0" y="3419856"/>
            <a:ext cx="36576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Upgrade/downgrade and API checks verified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To confirm: do upgrades auto-grant new screens to existing roles, and may company admins edit roles?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/>
          <p:nvPr/>
        </p:nvGraphicFramePr>
        <p:xfrm>
          <a:off x="1509713" y="1046702"/>
          <a:ext cx="7863840" cy="0"/>
        </p:xfrm>
        <a:graphic>
          <a:graphicData uri="http://schemas.openxmlformats.org/drawingml/2006/table">
            <a:tbl>
              <a:tblPr/>
              <a:tblGrid>
                <a:gridCol w="2041525"/>
                <a:gridCol w="2041525"/>
                <a:gridCol w="2041525"/>
              </a:tblGrid>
              <a:tr h="26098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Feature / Area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Document Approach (connect_module_role_plan)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Real-World Enterprise Requirement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79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Permission Level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Screen / Route paths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Screen routes + Granular Actions (CRUD, Void, Refund, Export, Discount)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79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New Feature Release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Tenant roles never updated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Auto-grant new screens to Tenant Admin; notify admin to assign to custom roles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79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Tenant Role Editing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Left as an open question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Mandatory; Tenant Admins need custom roles constrained by plan boundary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79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Upgrade Experience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New screens hidden until manually chosen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Auto-grant new module screens to Tenant Admin/Owner on payment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160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Downgrade Handling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Screen paths hidden in UI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Instant token refresh, disable background workers, data read-only retention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620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Multi-Store Scoping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Flat Company-wide roles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Location/Store/Warehouse-scoped role assignments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98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Add-on Modules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Only static Plan $\rightarrow$ Modules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Support base plan modules + dynamic tenant add-on packs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98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Enforcement Performance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Real-time cross-database intersection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JWT Claims + Redis caching of plan permissions and catalog revisions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795"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Module Dependencies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Independent checkboxes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/>
                      <a:r>
                        <a:rPr lang="en-US" altLang="zh-CN" sz="1000" b="0" i="0">
                          <a:solidFill>
                            <a:schemeClr val="tx1"/>
                          </a:solidFill>
                          <a:ea typeface="Segoe WPC"/>
                          <a:cs typeface="+mn-lt"/>
                        </a:rPr>
                        <a:t>Enforced module prerequisites (e.g., E-Commerce requires Inventory &amp; Products)</a:t>
                      </a:r>
                      <a:endParaRPr lang="en-US" altLang="zh-CN" sz="1000" b="0" i="0">
                        <a:solidFill>
                          <a:schemeClr val="tx1"/>
                        </a:solidFill>
                        <a:ea typeface="Segoe WPC"/>
                        <a:cs typeface="+mn-lt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/>
          <p:nvPr/>
        </p:nvSpPr>
        <p:spPr>
          <a:xfrm>
            <a:off x="1471930" y="478155"/>
            <a:ext cx="6162675" cy="5683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/>
              <a:t>Recommanded points to be add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3801</Words>
  <Application>WPS Presentation</Application>
  <PresentationFormat>On-screen Show (16:9)</PresentationFormat>
  <Paragraphs>229</Paragraphs>
  <Slides>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Arial</vt:lpstr>
      <vt:lpstr>SimSun</vt:lpstr>
      <vt:lpstr>Wingdings</vt:lpstr>
      <vt:lpstr>Calibri</vt:lpstr>
      <vt:lpstr>Calibri</vt:lpstr>
      <vt:lpstr>Calibri</vt:lpstr>
      <vt:lpstr>Microsoft YaHei</vt:lpstr>
      <vt:lpstr>Arial Unicode MS</vt:lpstr>
      <vt:lpstr>Segoe WPC</vt:lpstr>
      <vt:lpstr>ui-monospace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Module, page and role plan</dc:title>
  <dc:creator>PptxGenJS</dc:creator>
  <dc:subject>PptxGenJS Presentation</dc:subject>
  <cp:lastModifiedBy>Triveni Y</cp:lastModifiedBy>
  <cp:revision>3</cp:revision>
  <dcterms:created xsi:type="dcterms:W3CDTF">2026-10-05T06:23:00Z</dcterms:created>
  <dcterms:modified xsi:type="dcterms:W3CDTF">2026-10-05T10:06:49Z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1F68595817CE48F5AB6A3BC96CCF56E2_12</vt:lpwstr>
  </property>
</Properties>
</file>